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FF33"/>
    <a:srgbClr val="00CC00"/>
    <a:srgbClr val="DCFCE4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1"/>
            <a:ext cx="746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9600" dirty="0" smtClean="0">
                <a:solidFill>
                  <a:srgbClr val="00B050"/>
                </a:solidFill>
                <a:latin typeface="Algerian" pitchFamily="82" charset="0"/>
              </a:rPr>
              <a:t>			</a:t>
            </a:r>
            <a:r>
              <a:rPr lang="en-US" sz="13800" dirty="0" smtClean="0">
                <a:solidFill>
                  <a:srgbClr val="00B050"/>
                </a:solidFill>
                <a:latin typeface="Algerian" pitchFamily="82" charset="0"/>
              </a:rPr>
              <a:t>       </a:t>
            </a:r>
            <a:r>
              <a:rPr lang="bn-IN" sz="13800" dirty="0" smtClean="0">
                <a:solidFill>
                  <a:srgbClr val="00B050"/>
                </a:solidFill>
                <a:latin typeface="Algerian" pitchFamily="82" charset="0"/>
              </a:rPr>
              <a:t>			</a:t>
            </a:r>
            <a:endParaRPr lang="en-US" sz="13800" dirty="0">
              <a:solidFill>
                <a:srgbClr val="00B050"/>
              </a:solidFill>
              <a:latin typeface="Algerian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"/>
            <a:ext cx="9144001" cy="6858002"/>
            <a:chOff x="0" y="-2"/>
            <a:chExt cx="9144001" cy="6858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810000"/>
              <a:ext cx="9144000" cy="3048000"/>
            </a:xfrm>
            <a:prstGeom prst="rect">
              <a:avLst/>
            </a:prstGeom>
          </p:spPr>
        </p:pic>
        <p:pic>
          <p:nvPicPr>
            <p:cNvPr id="5" name="Picture 9" descr="C:\Program Files\Microsoft Office\MEDIA\OFFICE12\Lines\BD21313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2895601" y="2895599"/>
              <a:ext cx="6172203" cy="381002"/>
            </a:xfrm>
            <a:prstGeom prst="rect">
              <a:avLst/>
            </a:prstGeom>
            <a:noFill/>
          </p:spPr>
        </p:pic>
        <p:pic>
          <p:nvPicPr>
            <p:cNvPr id="6" name="Picture 9" descr="C:\Program Files\Microsoft Office\MEDIA\OFFICE12\Lines\BD21313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5902094" y="2854092"/>
              <a:ext cx="6095999" cy="387814"/>
            </a:xfrm>
            <a:prstGeom prst="rect">
              <a:avLst/>
            </a:prstGeom>
            <a:noFill/>
          </p:spPr>
        </p:pic>
        <p:pic>
          <p:nvPicPr>
            <p:cNvPr id="7" name="Picture 9" descr="C:\Program Files\Microsoft Office\MEDIA\OFFICE12\Lines\BD21313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"/>
              <a:ext cx="8839200" cy="381001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304800" y="2209800"/>
            <a:ext cx="809869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11500" dirty="0" smtClean="0">
                <a:solidFill>
                  <a:srgbClr val="00B050"/>
                </a:solidFill>
                <a:latin typeface="Algerian" pitchFamily="82" charset="0"/>
              </a:rPr>
              <a:t>Welcome 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381000"/>
            <a:ext cx="4800600" cy="2015192"/>
            <a:chOff x="1676400" y="381000"/>
            <a:chExt cx="4800600" cy="2015192"/>
          </a:xfrm>
        </p:grpSpPr>
        <p:sp>
          <p:nvSpPr>
            <p:cNvPr id="4" name="Rectangular Callout 3"/>
            <p:cNvSpPr/>
            <p:nvPr/>
          </p:nvSpPr>
          <p:spPr>
            <a:xfrm>
              <a:off x="1676400" y="381000"/>
              <a:ext cx="4800600" cy="1981200"/>
            </a:xfrm>
            <a:prstGeom prst="wedgeRectCallout">
              <a:avLst>
                <a:gd name="adj1" fmla="val 11765"/>
                <a:gd name="adj2" fmla="val 90255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381000"/>
              <a:ext cx="4800600" cy="20151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I’m a </a:t>
              </a:r>
              <a:r>
                <a:rPr lang="en-US" sz="4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cat.In</a:t>
              </a:r>
              <a:r>
                <a:rPr lang="en-US" sz="4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the  </a:t>
              </a:r>
              <a:r>
                <a:rPr lang="en-US" sz="4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morning,I’m</a:t>
              </a:r>
              <a:r>
                <a:rPr lang="en-US" sz="4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lazy and </a:t>
              </a:r>
              <a:r>
                <a:rPr lang="en-US" sz="4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slow.I</a:t>
              </a:r>
              <a:r>
                <a:rPr lang="en-US" sz="4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get up late.</a:t>
              </a:r>
              <a:endPara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 descr="images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052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828800" y="381000"/>
            <a:ext cx="4419600" cy="1981200"/>
          </a:xfrm>
          <a:prstGeom prst="wedgeRectCallout">
            <a:avLst>
              <a:gd name="adj1" fmla="val -6083"/>
              <a:gd name="adj2" fmla="val 9988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66900964_AR6KDA-CAT-BIRD-PETS-large_trans++XgrBd0P19THPvf9738yRPd-JR69WJ8Rdth_SfFJ_d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5410200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533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afternoon , I’m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active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 catch rats. I’m quick!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133600" y="304800"/>
            <a:ext cx="4876800" cy="2286000"/>
          </a:xfrm>
          <a:prstGeom prst="wedgeRectCallout">
            <a:avLst>
              <a:gd name="adj1" fmla="val -27071"/>
              <a:gd name="adj2" fmla="val 7771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I’m a clean animal. I wash myself everyday.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52800"/>
            <a:ext cx="5562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ree-clip-art-flowers-borders-free-clip-art-borders-flowers-ZaeaJ7-cli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44729"/>
            <a:ext cx="7086599" cy="2102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304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7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2438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2438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334000"/>
            <a:ext cx="2438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Group-C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1336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Write opposite word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3657600"/>
            <a:ext cx="609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24200" y="4572000"/>
            <a:ext cx="609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24200" y="5486400"/>
            <a:ext cx="6096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3352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quick,  active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343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early,  clean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5334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morning, lazy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line-border-designs-BR533.jpg"/>
          <p:cNvPicPr>
            <a:picLocks noChangeAspect="1"/>
          </p:cNvPicPr>
          <p:nvPr/>
        </p:nvPicPr>
        <p:blipFill>
          <a:blip r:embed="rId3" cstate="print"/>
          <a:srcRect t="44444" b="45556"/>
          <a:stretch>
            <a:fillRect/>
          </a:stretch>
        </p:blipFill>
        <p:spPr>
          <a:xfrm rot="5400000">
            <a:off x="5372100" y="3086100"/>
            <a:ext cx="6858000" cy="685800"/>
          </a:xfrm>
          <a:prstGeom prst="rect">
            <a:avLst/>
          </a:prstGeom>
        </p:spPr>
      </p:pic>
      <p:pic>
        <p:nvPicPr>
          <p:cNvPr id="16" name="Picture 15" descr="cartoon-vector-of-lover-hearts-and-vines-frame-border-design-by-bpearth-2487.jpg"/>
          <p:cNvPicPr>
            <a:picLocks noChangeAspect="1"/>
          </p:cNvPicPr>
          <p:nvPr/>
        </p:nvPicPr>
        <p:blipFill>
          <a:blip r:embed="rId4" cstate="print"/>
          <a:srcRect t="13333" r="82852" b="13333"/>
          <a:stretch>
            <a:fillRect/>
          </a:stretch>
        </p:blipFill>
        <p:spPr>
          <a:xfrm rot="16200000">
            <a:off x="4322619" y="2036616"/>
            <a:ext cx="498763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b616e642bf35a1c210bb7be9d2881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87108" y="-3687109"/>
            <a:ext cx="1769781" cy="914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52400"/>
            <a:ext cx="5715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Write  5 sentences  about your favourite  </a:t>
            </a: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animal by answering following questions: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1534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your favourite  animal?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does it look?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do you like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it eat?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it’s  nature?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d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362200"/>
            <a:ext cx="75438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1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latin typeface="Algerian" pitchFamily="82" charset="0"/>
                <a:cs typeface="Times New Roman" pitchFamily="18" charset="0"/>
              </a:rPr>
              <a:t> Good</a:t>
            </a:r>
            <a:r>
              <a:rPr lang="en-US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11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latin typeface="Algerian" pitchFamily="82" charset="0"/>
                <a:cs typeface="Times New Roman" pitchFamily="18" charset="0"/>
              </a:rPr>
              <a:t>Bye</a:t>
            </a:r>
            <a:endParaRPr lang="en-US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FF33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cartoon-vector-of-lover-hearts-and-vines-frame-border-design-by-bpearth-2487.jpg"/>
            <p:cNvPicPr>
              <a:picLocks noChangeAspect="1"/>
            </p:cNvPicPr>
            <p:nvPr/>
          </p:nvPicPr>
          <p:blipFill>
            <a:blip r:embed="rId2" cstate="print"/>
            <a:srcRect l="1133" t="12500" r="2578" b="12500"/>
            <a:stretch>
              <a:fillRect/>
            </a:stretch>
          </p:blipFill>
          <p:spPr>
            <a:xfrm>
              <a:off x="0" y="0"/>
              <a:ext cx="9144000" cy="1828800"/>
            </a:xfrm>
            <a:prstGeom prst="rect">
              <a:avLst/>
            </a:prstGeom>
          </p:spPr>
        </p:pic>
        <p:pic>
          <p:nvPicPr>
            <p:cNvPr id="7" name="Picture 6" descr="Latest-green-Leaf-and-Pink-flowers-Border-Design-HD-545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7924800" y="1905000"/>
              <a:ext cx="1219200" cy="4953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" name="TextBox 1"/>
          <p:cNvSpPr txBox="1"/>
          <p:nvPr/>
        </p:nvSpPr>
        <p:spPr>
          <a:xfrm>
            <a:off x="1066800" y="304800"/>
            <a:ext cx="6934200" cy="110799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Presented</a:t>
            </a:r>
            <a:r>
              <a:rPr lang="en-US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by</a:t>
            </a:r>
            <a:endParaRPr lang="en-US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1082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Afzal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Asst. teacher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No.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Pangashia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Govt. Primary School,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Kalkini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Madaripur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2644691_703031263169792_8770022003329419606_n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 t="18761"/>
          <a:stretch>
            <a:fillRect/>
          </a:stretch>
        </p:blipFill>
        <p:spPr>
          <a:xfrm>
            <a:off x="5562600" y="2057400"/>
            <a:ext cx="2362200" cy="270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efd6080fcee8eabc856b388c6502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16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Introducing of  lesson</a:t>
            </a:r>
            <a:endParaRPr lang="en-US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29000"/>
            <a:ext cx="6248400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Class :  Three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 title : What do they do?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 unit : 23 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Date: 2/11/2016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Time :  35 minutes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7818">
            <a:off x="6982064" y="2983414"/>
            <a:ext cx="1693222" cy="2209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33400" y="1905000"/>
            <a:ext cx="5334000" cy="1219200"/>
          </a:xfrm>
          <a:prstGeom prst="wedgeRectCallout">
            <a:avLst>
              <a:gd name="adj1" fmla="val 69002"/>
              <a:gd name="adj2" fmla="val 55577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ENGLISH FOR  TODAY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6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752600"/>
            </a:xfrm>
            <a:prstGeom prst="rect">
              <a:avLst/>
            </a:prstGeom>
          </p:spPr>
        </p:pic>
        <p:pic>
          <p:nvPicPr>
            <p:cNvPr id="8" name="Picture 7" descr="1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562600"/>
              <a:ext cx="9144000" cy="1295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66800" y="282476"/>
            <a:ext cx="80772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66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6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60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n-US" sz="60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r>
              <a:rPr lang="en-US" sz="6000" b="1" dirty="0" smtClean="0">
                <a:ln/>
                <a:solidFill>
                  <a:schemeClr val="accent3"/>
                </a:solidFill>
              </a:rPr>
              <a:t> </a:t>
            </a:r>
            <a:endParaRPr lang="en-US" sz="4000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7620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Students will be able to  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5.1.3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the texts.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8.1.1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words from the textbook or   model       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10.1.1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short and simple paragraphs by 	    answering a set of questions.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imag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 descr="66d5b491b0cfa2d099cc3bc90c582b1b.jpg"/>
            <p:cNvPicPr>
              <a:picLocks noChangeAspect="1"/>
            </p:cNvPicPr>
            <p:nvPr/>
          </p:nvPicPr>
          <p:blipFill>
            <a:blip r:embed="rId4">
              <a:lum bright="-10000"/>
            </a:blip>
            <a:stretch>
              <a:fillRect/>
            </a:stretch>
          </p:blipFill>
          <p:spPr>
            <a:xfrm rot="5400000">
              <a:off x="3886200" y="-3505200"/>
              <a:ext cx="1752600" cy="8763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219200" y="304800"/>
            <a:ext cx="6858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Let’s enjoy a video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514600"/>
            <a:ext cx="5867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743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What do they do (cat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pic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6200"/>
            <a:ext cx="5563377" cy="2476846"/>
          </a:xfrm>
          <a:prstGeom prst="rect">
            <a:avLst/>
          </a:prstGeom>
        </p:spPr>
      </p:pic>
      <p:pic>
        <p:nvPicPr>
          <p:cNvPr id="8" name="Picture 7" descr="ty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5335" r="3846" b="13120"/>
          <a:stretch>
            <a:fillRect/>
          </a:stretch>
        </p:blipFill>
        <p:spPr>
          <a:xfrm rot="5400000">
            <a:off x="3581400" y="-3581400"/>
            <a:ext cx="1981200" cy="914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602159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Declaration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to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056470"/>
            <a:ext cx="2057400" cy="122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1924"/>
            <a:ext cx="2057400" cy="1514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m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20574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8" name="Group 37"/>
          <p:cNvGrpSpPr/>
          <p:nvPr/>
        </p:nvGrpSpPr>
        <p:grpSpPr>
          <a:xfrm>
            <a:off x="76200" y="3505200"/>
            <a:ext cx="2057400" cy="1295400"/>
            <a:chOff x="3124200" y="1447800"/>
            <a:chExt cx="8382000" cy="4635079"/>
          </a:xfrm>
        </p:grpSpPr>
        <p:pic>
          <p:nvPicPr>
            <p:cNvPr id="6" name="Picture 5" descr="imagesm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1447800"/>
              <a:ext cx="8382000" cy="46350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Sun 36"/>
            <p:cNvSpPr/>
            <p:nvPr/>
          </p:nvSpPr>
          <p:spPr>
            <a:xfrm>
              <a:off x="7391400" y="2362200"/>
              <a:ext cx="914400" cy="914400"/>
            </a:xfrm>
            <a:prstGeom prst="sun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24200" y="762000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Quick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rapid.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76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runs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quick.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286000" y="838200"/>
            <a:ext cx="762000" cy="533400"/>
          </a:xfrm>
          <a:prstGeom prst="rightArrow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2286000" y="5105400"/>
            <a:ext cx="762000" cy="533400"/>
          </a:xfrm>
          <a:prstGeom prst="rightArrow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2286000" y="2362200"/>
            <a:ext cx="762000" cy="533400"/>
          </a:xfrm>
          <a:prstGeom prst="rightArrow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286000" y="3581400"/>
            <a:ext cx="762000" cy="533400"/>
          </a:xfrm>
          <a:prstGeom prst="rightArrow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236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moves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slow.</a:t>
            </a:r>
            <a:r>
              <a:rPr lang="bn-IN" sz="3600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191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get up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579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comes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u="sng" dirty="0"/>
          </a:p>
        </p:txBody>
      </p:sp>
      <p:sp>
        <p:nvSpPr>
          <p:cNvPr id="23" name="Rectangle 22"/>
          <p:cNvSpPr/>
          <p:nvPr/>
        </p:nvSpPr>
        <p:spPr>
          <a:xfrm>
            <a:off x="3124200" y="2286000"/>
            <a:ext cx="2373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Slow-delay.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3124200" y="3468469"/>
            <a:ext cx="4989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Early- begging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day.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124200" y="5105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Late-</a:t>
            </a:r>
            <a:r>
              <a:rPr lang="en-US" sz="24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 of the day.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3294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he-Road-The-Man-Viggo-Mortenson-Screenworn-Dirty-Shirt-1.jpg"/>
          <p:cNvPicPr>
            <a:picLocks noChangeAspect="1"/>
          </p:cNvPicPr>
          <p:nvPr/>
        </p:nvPicPr>
        <p:blipFill>
          <a:blip r:embed="rId3"/>
          <a:srcRect l="10959" t="5822" r="10959" b="11986"/>
          <a:stretch>
            <a:fillRect/>
          </a:stretch>
        </p:blipFill>
        <p:spPr>
          <a:xfrm>
            <a:off x="0" y="1676400"/>
            <a:ext cx="1676400" cy="160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pturet.PNG"/>
          <p:cNvPicPr>
            <a:picLocks noChangeAspect="1"/>
          </p:cNvPicPr>
          <p:nvPr/>
        </p:nvPicPr>
        <p:blipFill>
          <a:blip r:embed="rId4"/>
          <a:srcRect l="87817" t="1371" r="2320" b="9393"/>
          <a:stretch>
            <a:fillRect/>
          </a:stretch>
        </p:blipFill>
        <p:spPr>
          <a:xfrm>
            <a:off x="0" y="3505200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apturet.PNG"/>
          <p:cNvPicPr>
            <a:picLocks noChangeAspect="1"/>
          </p:cNvPicPr>
          <p:nvPr/>
        </p:nvPicPr>
        <p:blipFill>
          <a:blip r:embed="rId4"/>
          <a:srcRect l="77503" t="2061" r="11037" b="14449"/>
          <a:stretch>
            <a:fillRect/>
          </a:stretch>
        </p:blipFill>
        <p:spPr>
          <a:xfrm>
            <a:off x="0" y="5257800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752600" y="5486400"/>
            <a:ext cx="762000" cy="533400"/>
          </a:xfrm>
          <a:prstGeom prst="rightArrow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52600" y="609600"/>
            <a:ext cx="762000" cy="533400"/>
          </a:xfrm>
          <a:prstGeom prst="rightArrow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52600" y="2209800"/>
            <a:ext cx="762000" cy="533400"/>
          </a:xfrm>
          <a:prstGeom prst="rightArrow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52600" y="3962400"/>
            <a:ext cx="762000" cy="533400"/>
          </a:xfrm>
          <a:prstGeom prst="rightArrow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86400" y="52893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Drink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water.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shirt is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He is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lazy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6059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You are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533400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Clean-pure.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2590800" y="2133600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Dirty- with dust.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0800" y="3886200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Lazy- working.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2438400" y="5410200"/>
            <a:ext cx="425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Active- not working.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bo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66999"/>
            <a:ext cx="3810000" cy="4191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522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Open your text book and        	see page at 46.        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-1"/>
            <a:ext cx="7848600" cy="6858001"/>
            <a:chOff x="1295400" y="0"/>
            <a:chExt cx="7848600" cy="6858001"/>
          </a:xfrm>
        </p:grpSpPr>
        <p:sp>
          <p:nvSpPr>
            <p:cNvPr id="9" name="Wave 8"/>
            <p:cNvSpPr/>
            <p:nvPr/>
          </p:nvSpPr>
          <p:spPr>
            <a:xfrm>
              <a:off x="1295400" y="76200"/>
              <a:ext cx="5486400" cy="2286000"/>
            </a:xfrm>
            <a:prstGeom prst="wav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13.jpg"/>
            <p:cNvPicPr>
              <a:picLocks noChangeAspect="1"/>
            </p:cNvPicPr>
            <p:nvPr/>
          </p:nvPicPr>
          <p:blipFill>
            <a:blip r:embed="rId3"/>
            <a:srcRect l="21875"/>
            <a:stretch>
              <a:fillRect/>
            </a:stretch>
          </p:blipFill>
          <p:spPr>
            <a:xfrm>
              <a:off x="6858000" y="0"/>
              <a:ext cx="2286000" cy="6858001"/>
            </a:xfrm>
            <a:prstGeom prst="rect">
              <a:avLst/>
            </a:prstGeom>
          </p:spPr>
        </p:pic>
      </p:grpSp>
      <p:pic>
        <p:nvPicPr>
          <p:cNvPr id="12" name="Picture 11" descr="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1981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275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AFZAL</dc:creator>
  <cp:lastModifiedBy>AFZAL</cp:lastModifiedBy>
  <cp:revision>218</cp:revision>
  <dcterms:created xsi:type="dcterms:W3CDTF">2006-08-16T00:00:00Z</dcterms:created>
  <dcterms:modified xsi:type="dcterms:W3CDTF">2016-11-04T04:48:45Z</dcterms:modified>
</cp:coreProperties>
</file>